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341" r:id="rId3"/>
    <p:sldId id="343" r:id="rId4"/>
    <p:sldId id="355" r:id="rId5"/>
    <p:sldId id="357" r:id="rId6"/>
  </p:sldIdLst>
  <p:sldSz cx="12192000" cy="6858000"/>
  <p:notesSz cx="6858000" cy="9144000"/>
  <p:embeddedFontLst>
    <p:embeddedFont>
      <p:font typeface="#9Slide03 Arima Madurai Black" charset="0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Calibri Light" pitchFamily="34" charset="0"/>
      <p:regular r:id="rId13"/>
      <p:italic r:id="rId14"/>
    </p:embeddedFont>
    <p:embeddedFont>
      <p:font typeface="#9Slide05 SVNVanilla Daisy Pro" charset="0"/>
      <p:regular r:id="rId15"/>
    </p:embeddedFont>
    <p:embeddedFont>
      <p:font typeface="黑体" charset="-122"/>
      <p:regular r:id="rId16"/>
    </p:embeddedFont>
    <p:embeddedFont>
      <p:font typeface="Microsoft YaHei" pitchFamily="34" charset="-122"/>
      <p:regular r:id="rId17"/>
      <p:bold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FF5D7"/>
    <a:srgbClr val="D1E3F3"/>
    <a:srgbClr val="CEE1F2"/>
    <a:srgbClr val="C6DCF0"/>
    <a:srgbClr val="F6F8FC"/>
    <a:srgbClr val="E7F0F9"/>
    <a:srgbClr val="D9E848"/>
    <a:srgbClr val="F5DF3B"/>
    <a:srgbClr val="D8E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FFCCA-FFAD-45A4-AF3C-7AF180603DA9}" type="datetimeFigureOut">
              <a:rPr lang="en-SG" smtClean="0"/>
              <a:t>27/11/2022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ACF9-D679-4696-8629-3DA69BED22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794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460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275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163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34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7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04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sp>
        <p:nvSpPr>
          <p:cNvPr id="30" name="文本框 16">
            <a:extLst>
              <a:ext uri="{FF2B5EF4-FFF2-40B4-BE49-F238E27FC236}">
                <a16:creationId xmlns:a16="http://schemas.microsoft.com/office/drawing/2014/main" xmlns="" id="{43B091E3-5E60-4977-9C4A-52E7EC52F726}"/>
              </a:ext>
            </a:extLst>
          </p:cNvPr>
          <p:cNvSpPr txBox="1"/>
          <p:nvPr/>
        </p:nvSpPr>
        <p:spPr>
          <a:xfrm>
            <a:off x="2049467" y="1488069"/>
            <a:ext cx="818904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Trả</a:t>
            </a:r>
            <a:r>
              <a:rPr lang="en-US" altLang="zh-CN" sz="9600" b="1" dirty="0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</a:t>
            </a:r>
            <a:r>
              <a:rPr lang="en-US" altLang="zh-CN" sz="9600" b="1" dirty="0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kiểm</a:t>
            </a:r>
            <a:r>
              <a:rPr lang="en-US" altLang="zh-CN" sz="9600" b="1" dirty="0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tra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giữa</a:t>
            </a:r>
            <a:r>
              <a:rPr lang="en-US" altLang="zh-CN" sz="9600" b="1" dirty="0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 smtClean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kì</a:t>
            </a:r>
            <a:endParaRPr sz="3600" dirty="0">
              <a:solidFill>
                <a:srgbClr val="CF5F13"/>
              </a:solidFill>
              <a:latin typeface="#9Slide05 SVNVanilla Daisy Pro" panose="00000500000000000000" pitchFamily="2" charset="0"/>
              <a:ea typeface="黑体" panose="02010609060101010101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8866" y="656937"/>
              <a:ext cx="126188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I.</a:t>
              </a:r>
              <a:endParaRPr dirty="0"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D589B6-6573-46B0-8EB3-617054E5B10A}"/>
              </a:ext>
            </a:extLst>
          </p:cNvPr>
          <p:cNvSpPr/>
          <p:nvPr/>
        </p:nvSpPr>
        <p:spPr>
          <a:xfrm>
            <a:off x="1923222" y="3591523"/>
            <a:ext cx="83455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</a:t>
            </a:r>
            <a:r>
              <a:rPr lang="en-US" sz="8800" b="1" dirty="0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8800" b="1" dirty="0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kiểm</a:t>
            </a:r>
            <a:r>
              <a:rPr lang="en-US" sz="8800" b="1" dirty="0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 smtClean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</a:t>
            </a:r>
            <a:endParaRPr lang="en-US" sz="8800" b="1" dirty="0">
              <a:solidFill>
                <a:srgbClr val="CF5F13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2">
            <a:extLst>
              <a:ext uri="{FF2B5EF4-FFF2-40B4-BE49-F238E27FC236}">
                <a16:creationId xmlns:a16="http://schemas.microsoft.com/office/drawing/2014/main" xmlns="" id="{47362688-8AFF-4C29-90D2-BD19B6291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6" y="4103708"/>
            <a:ext cx="948937" cy="84021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xmlns="" id="{CBBA1E59-B223-461B-BA57-21F398679FAF}"/>
              </a:ext>
            </a:extLst>
          </p:cNvPr>
          <p:cNvSpPr/>
          <p:nvPr/>
        </p:nvSpPr>
        <p:spPr bwMode="auto">
          <a:xfrm>
            <a:off x="2981802" y="432692"/>
            <a:ext cx="1465508" cy="1557338"/>
          </a:xfrm>
          <a:custGeom>
            <a:avLst/>
            <a:gdLst/>
            <a:ahLst/>
            <a:cxnLst>
              <a:cxn ang="0">
                <a:pos x="669" y="221"/>
              </a:cxn>
              <a:cxn ang="0">
                <a:pos x="454" y="63"/>
              </a:cxn>
              <a:cxn ang="0">
                <a:pos x="432" y="47"/>
              </a:cxn>
              <a:cxn ang="0">
                <a:pos x="279" y="0"/>
              </a:cxn>
              <a:cxn ang="0">
                <a:pos x="211" y="9"/>
              </a:cxn>
              <a:cxn ang="0">
                <a:pos x="0" y="279"/>
              </a:cxn>
              <a:cxn ang="0">
                <a:pos x="211" y="549"/>
              </a:cxn>
              <a:cxn ang="0">
                <a:pos x="279" y="557"/>
              </a:cxn>
              <a:cxn ang="0">
                <a:pos x="432" y="511"/>
              </a:cxn>
              <a:cxn ang="0">
                <a:pos x="454" y="495"/>
              </a:cxn>
              <a:cxn ang="0">
                <a:pos x="669" y="337"/>
              </a:cxn>
              <a:cxn ang="0">
                <a:pos x="669" y="221"/>
              </a:cxn>
            </a:cxnLst>
            <a:rect l="0" t="0" r="r" b="b"/>
            <a:pathLst>
              <a:path w="712" h="557">
                <a:moveTo>
                  <a:pt x="669" y="221"/>
                </a:moveTo>
                <a:cubicBezTo>
                  <a:pt x="454" y="63"/>
                  <a:pt x="454" y="63"/>
                  <a:pt x="454" y="63"/>
                </a:cubicBezTo>
                <a:cubicBezTo>
                  <a:pt x="447" y="57"/>
                  <a:pt x="440" y="52"/>
                  <a:pt x="432" y="47"/>
                </a:cubicBezTo>
                <a:cubicBezTo>
                  <a:pt x="388" y="17"/>
                  <a:pt x="336" y="0"/>
                  <a:pt x="279" y="0"/>
                </a:cubicBezTo>
                <a:cubicBezTo>
                  <a:pt x="255" y="0"/>
                  <a:pt x="233" y="3"/>
                  <a:pt x="211" y="9"/>
                </a:cubicBezTo>
                <a:cubicBezTo>
                  <a:pt x="90" y="39"/>
                  <a:pt x="0" y="148"/>
                  <a:pt x="0" y="279"/>
                </a:cubicBezTo>
                <a:cubicBezTo>
                  <a:pt x="0" y="409"/>
                  <a:pt x="90" y="518"/>
                  <a:pt x="211" y="549"/>
                </a:cubicBezTo>
                <a:cubicBezTo>
                  <a:pt x="233" y="554"/>
                  <a:pt x="255" y="557"/>
                  <a:pt x="279" y="557"/>
                </a:cubicBezTo>
                <a:cubicBezTo>
                  <a:pt x="336" y="557"/>
                  <a:pt x="388" y="540"/>
                  <a:pt x="432" y="511"/>
                </a:cubicBezTo>
                <a:cubicBezTo>
                  <a:pt x="440" y="506"/>
                  <a:pt x="447" y="500"/>
                  <a:pt x="454" y="495"/>
                </a:cubicBezTo>
                <a:cubicBezTo>
                  <a:pt x="669" y="337"/>
                  <a:pt x="669" y="337"/>
                  <a:pt x="669" y="337"/>
                </a:cubicBezTo>
                <a:cubicBezTo>
                  <a:pt x="712" y="305"/>
                  <a:pt x="712" y="253"/>
                  <a:pt x="669" y="221"/>
                </a:cubicBezTo>
                <a:close/>
              </a:path>
            </a:pathLst>
          </a:custGeom>
          <a:blipFill dpi="0" rotWithShape="1">
            <a:blip r:embed="rId8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xmlns="" id="{C99CA5DD-756A-4F2F-A427-DD591792C262}"/>
              </a:ext>
            </a:extLst>
          </p:cNvPr>
          <p:cNvSpPr/>
          <p:nvPr/>
        </p:nvSpPr>
        <p:spPr bwMode="auto">
          <a:xfrm>
            <a:off x="4588192" y="433168"/>
            <a:ext cx="1882379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5" y="63"/>
              </a:cxn>
              <a:cxn ang="0">
                <a:pos x="393" y="47"/>
              </a:cxn>
              <a:cxn ang="0">
                <a:pos x="239" y="0"/>
              </a:cxn>
              <a:cxn ang="0">
                <a:pos x="172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2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5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5" y="63"/>
                  <a:pt x="415" y="63"/>
                  <a:pt x="415" y="63"/>
                </a:cubicBezTo>
                <a:cubicBezTo>
                  <a:pt x="408" y="57"/>
                  <a:pt x="401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2" y="9"/>
                </a:cubicBezTo>
                <a:cubicBezTo>
                  <a:pt x="99" y="27"/>
                  <a:pt x="38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8" y="484"/>
                  <a:pt x="99" y="530"/>
                  <a:pt x="172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1" y="506"/>
                  <a:pt x="408" y="500"/>
                  <a:pt x="415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xmlns="" id="{C5AE75DE-9469-46F6-8740-6FE4308E88CF}"/>
              </a:ext>
            </a:extLst>
          </p:cNvPr>
          <p:cNvSpPr/>
          <p:nvPr/>
        </p:nvSpPr>
        <p:spPr bwMode="auto">
          <a:xfrm>
            <a:off x="6096000" y="432692"/>
            <a:ext cx="1882379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1" y="9"/>
                </a:cubicBezTo>
                <a:cubicBezTo>
                  <a:pt x="99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9" y="530"/>
                  <a:pt x="171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blipFill>
            <a:blip r:embed="rId8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xmlns="" id="{EABD6F31-FA27-412C-842C-CB5EF96457DA}"/>
              </a:ext>
            </a:extLst>
          </p:cNvPr>
          <p:cNvSpPr/>
          <p:nvPr/>
        </p:nvSpPr>
        <p:spPr bwMode="auto">
          <a:xfrm>
            <a:off x="7583568" y="432692"/>
            <a:ext cx="1879997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6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2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5" y="0"/>
                  <a:pt x="193" y="3"/>
                  <a:pt x="171" y="9"/>
                </a:cubicBezTo>
                <a:cubicBezTo>
                  <a:pt x="98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6" y="252"/>
                  <a:pt x="136" y="279"/>
                </a:cubicBezTo>
                <a:cubicBezTo>
                  <a:pt x="136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8" y="530"/>
                  <a:pt x="171" y="549"/>
                </a:cubicBezTo>
                <a:cubicBezTo>
                  <a:pt x="193" y="554"/>
                  <a:pt x="215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2" y="305"/>
                  <a:pt x="672" y="253"/>
                  <a:pt x="629" y="221"/>
                </a:cubicBez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6" name="Oval 27">
            <a:extLst>
              <a:ext uri="{FF2B5EF4-FFF2-40B4-BE49-F238E27FC236}">
                <a16:creationId xmlns:a16="http://schemas.microsoft.com/office/drawing/2014/main" xmlns="" id="{09B639F9-4865-4D61-8C77-31CBFF893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787" y="1038721"/>
            <a:ext cx="1510903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Oval 27">
            <a:extLst>
              <a:ext uri="{FF2B5EF4-FFF2-40B4-BE49-F238E27FC236}">
                <a16:creationId xmlns:a16="http://schemas.microsoft.com/office/drawing/2014/main" xmlns="" id="{FF81B939-220F-451C-9DA4-F47EC9B21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254" y="1038721"/>
            <a:ext cx="187285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Oval 27">
            <a:extLst>
              <a:ext uri="{FF2B5EF4-FFF2-40B4-BE49-F238E27FC236}">
                <a16:creationId xmlns:a16="http://schemas.microsoft.com/office/drawing/2014/main" xmlns="" id="{883AEC34-3294-4718-8506-3F0E1E7E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6966" y="1038721"/>
            <a:ext cx="1596607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Oval 27">
            <a:extLst>
              <a:ext uri="{FF2B5EF4-FFF2-40B4-BE49-F238E27FC236}">
                <a16:creationId xmlns:a16="http://schemas.microsoft.com/office/drawing/2014/main" xmlns="" id="{F7183D54-D1E6-435E-A360-9B82BDDF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339" y="1038721"/>
            <a:ext cx="1627802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xmlns="" id="{5AC364A8-AB38-442B-A663-2C2955898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926" y="2807765"/>
            <a:ext cx="99803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xmlns="" id="{AEF45831-B66A-4E08-BDB6-4FE33EA4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675" y="2605567"/>
            <a:ext cx="1149251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7">
            <a:extLst>
              <a:ext uri="{FF2B5EF4-FFF2-40B4-BE49-F238E27FC236}">
                <a16:creationId xmlns:a16="http://schemas.microsoft.com/office/drawing/2014/main" xmlns="" id="{2C001C33-85E3-4A06-B429-E90A7C8CD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444" y="4170400"/>
            <a:ext cx="8335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xmlns="" id="{E59241C2-1B82-437C-9C04-5DFE55CC3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915" y="5479985"/>
            <a:ext cx="9050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组合 64">
            <a:extLst>
              <a:ext uri="{FF2B5EF4-FFF2-40B4-BE49-F238E27FC236}">
                <a16:creationId xmlns:a16="http://schemas.microsoft.com/office/drawing/2014/main" xmlns="" id="{E06AA364-0183-4CCB-A386-E6A97256677C}"/>
              </a:ext>
            </a:extLst>
          </p:cNvPr>
          <p:cNvGrpSpPr/>
          <p:nvPr/>
        </p:nvGrpSpPr>
        <p:grpSpPr>
          <a:xfrm>
            <a:off x="10733484" y="3756966"/>
            <a:ext cx="1389244" cy="2635251"/>
            <a:chOff x="2770361" y="3341751"/>
            <a:chExt cx="1389063" cy="2635250"/>
          </a:xfrm>
        </p:grpSpPr>
        <p:sp>
          <p:nvSpPr>
            <p:cNvPr id="49" name="MH_Other_2">
              <a:extLst>
                <a:ext uri="{FF2B5EF4-FFF2-40B4-BE49-F238E27FC236}">
                  <a16:creationId xmlns:a16="http://schemas.microsoft.com/office/drawing/2014/main" xmlns="" id="{9C24FCE2-9B26-48AF-B0CC-81ED601EA9A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61" name="MH_Other_4">
              <a:extLst>
                <a:ext uri="{FF2B5EF4-FFF2-40B4-BE49-F238E27FC236}">
                  <a16:creationId xmlns:a16="http://schemas.microsoft.com/office/drawing/2014/main" xmlns="" id="{6E2A21CF-93C9-4ACD-9022-CBB51DA0F5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2" name="MH_SubTitle_2">
              <a:extLst>
                <a:ext uri="{FF2B5EF4-FFF2-40B4-BE49-F238E27FC236}">
                  <a16:creationId xmlns:a16="http://schemas.microsoft.com/office/drawing/2014/main" xmlns="" id="{2BEBF457-580D-4E5E-B7CA-50B45501F84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4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MH_Other_5">
              <a:extLst>
                <a:ext uri="{FF2B5EF4-FFF2-40B4-BE49-F238E27FC236}">
                  <a16:creationId xmlns:a16="http://schemas.microsoft.com/office/drawing/2014/main" xmlns="" id="{B2FC55A5-B1C3-4E86-B316-D947358A555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AEF45831-B66A-4E08-BDB6-4FE33EA4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664" y="5357167"/>
            <a:ext cx="1149251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6655" y="900545"/>
            <a:ext cx="543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34" grpId="0" bldLvl="0" animBg="1"/>
      <p:bldP spid="35" grpId="0" bldLvl="0" animBg="1"/>
      <p:bldP spid="36" grpId="0"/>
      <p:bldP spid="37" grpId="0"/>
      <p:bldP spid="38" grpId="0"/>
      <p:bldP spid="41" grpId="0"/>
      <p:bldP spid="43" grpId="0"/>
      <p:bldP spid="45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654351" y="-1024824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334631" y="65693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404965" y="656937"/>
              <a:ext cx="729687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 smtClean="0">
                  <a:solidFill>
                    <a:schemeClr val="bg1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.</a:t>
              </a:r>
              <a:endParaRPr dirty="0"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D589B6-6573-46B0-8EB3-617054E5B10A}"/>
              </a:ext>
            </a:extLst>
          </p:cNvPr>
          <p:cNvSpPr/>
          <p:nvPr/>
        </p:nvSpPr>
        <p:spPr>
          <a:xfrm>
            <a:off x="4946074" y="506119"/>
            <a:ext cx="6497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3600" b="1" dirty="0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3600" b="1" dirty="0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CF5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CF5F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5562" y="1417125"/>
            <a:ext cx="58050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tự nhận xét kết quả bài làm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2. GV nhận xét bài làmcủa học sinh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* Ưu điểm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Phần đa các em hiểu đề và làm bài nghiêm túc đạt kết quả tốt, nhiều em đạt điểm cao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* Nhược điểm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Vẫn con còn hiện tượng trình bày cẩu thả, sai lỗi chính tả,xác định sai đáp án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Các học sinh mắc lỗi chính tả: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26;p71"/>
          <p:cNvGrpSpPr/>
          <p:nvPr/>
        </p:nvGrpSpPr>
        <p:grpSpPr>
          <a:xfrm rot="649631" flipH="1">
            <a:off x="9421986" y="3066124"/>
            <a:ext cx="1675161" cy="1334527"/>
            <a:chOff x="5949775" y="2481625"/>
            <a:chExt cx="407775" cy="445825"/>
          </a:xfrm>
        </p:grpSpPr>
        <p:sp>
          <p:nvSpPr>
            <p:cNvPr id="6" name="Google Shape;2027;p71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28;p71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29;p71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30;p71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31;p71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32;p71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33;p71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34;p71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35;p71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36;p71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37;p71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38;p71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39;p71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40;p71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41;p71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2;p71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43;p71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4;p71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009;p71"/>
          <p:cNvSpPr/>
          <p:nvPr/>
        </p:nvSpPr>
        <p:spPr>
          <a:xfrm>
            <a:off x="10351131" y="3726050"/>
            <a:ext cx="1712900" cy="2999350"/>
          </a:xfrm>
          <a:custGeom>
            <a:avLst/>
            <a:gdLst/>
            <a:ahLst/>
            <a:cxnLst/>
            <a:rect l="l" t="t" r="r" b="b"/>
            <a:pathLst>
              <a:path w="68516" h="119974" extrusionOk="0">
                <a:moveTo>
                  <a:pt x="12549" y="10627"/>
                </a:moveTo>
                <a:cubicBezTo>
                  <a:pt x="22612" y="22368"/>
                  <a:pt x="41952" y="29226"/>
                  <a:pt x="56745" y="24724"/>
                </a:cubicBezTo>
                <a:cubicBezTo>
                  <a:pt x="64779" y="22279"/>
                  <a:pt x="73020" y="4858"/>
                  <a:pt x="65508" y="1102"/>
                </a:cubicBezTo>
                <a:cubicBezTo>
                  <a:pt x="49084" y="-7110"/>
                  <a:pt x="51822" y="35274"/>
                  <a:pt x="43029" y="51394"/>
                </a:cubicBezTo>
                <a:cubicBezTo>
                  <a:pt x="35894" y="64475"/>
                  <a:pt x="15769" y="65227"/>
                  <a:pt x="6072" y="76540"/>
                </a:cubicBezTo>
                <a:cubicBezTo>
                  <a:pt x="-3356" y="87539"/>
                  <a:pt x="-33" y="106231"/>
                  <a:pt x="4548" y="11997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36B9E9D-8320-4D4D-B961-011F1D81B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162" y="279885"/>
            <a:ext cx="4697916" cy="469791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21382" y="1520731"/>
            <a:ext cx="2992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0" y="1620954"/>
            <a:ext cx="4402606" cy="53269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87AA64D-15C4-42B6-A860-DD809AA53E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 rot="5400000">
            <a:off x="9878064" y="195675"/>
            <a:ext cx="1861561" cy="1693079"/>
          </a:xfrm>
          <a:prstGeom prst="rect">
            <a:avLst/>
          </a:prstGeom>
        </p:spPr>
      </p:pic>
      <p:grpSp>
        <p:nvGrpSpPr>
          <p:cNvPr id="32" name="Group">
            <a:extLst>
              <a:ext uri="{FF2B5EF4-FFF2-40B4-BE49-F238E27FC236}">
                <a16:creationId xmlns:a16="http://schemas.microsoft.com/office/drawing/2014/main" xmlns="" id="{7CC5140F-0BC2-428F-A66B-01FCD85B4D63}"/>
              </a:ext>
            </a:extLst>
          </p:cNvPr>
          <p:cNvGrpSpPr/>
          <p:nvPr/>
        </p:nvGrpSpPr>
        <p:grpSpPr>
          <a:xfrm>
            <a:off x="4951719" y="4924151"/>
            <a:ext cx="4665182" cy="1645336"/>
            <a:chOff x="0" y="0"/>
            <a:chExt cx="4000500" cy="1167779"/>
          </a:xfrm>
        </p:grpSpPr>
        <p:pic>
          <p:nvPicPr>
            <p:cNvPr id="33" name="pin_animal.png" descr="pin_animal.png">
              <a:extLst>
                <a:ext uri="{FF2B5EF4-FFF2-40B4-BE49-F238E27FC236}">
                  <a16:creationId xmlns:a16="http://schemas.microsoft.com/office/drawing/2014/main" xmlns="" id="{C93044A6-639A-41E4-A8E0-63F8604C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3405" y="0"/>
              <a:ext cx="398094" cy="47858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34" name="70_animal.png" descr="70_animal.png">
              <a:extLst>
                <a:ext uri="{FF2B5EF4-FFF2-40B4-BE49-F238E27FC236}">
                  <a16:creationId xmlns:a16="http://schemas.microsoft.com/office/drawing/2014/main" xmlns="" id="{66E0CE44-7982-4644-8BAD-FEEBC153E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0386" y="102367"/>
              <a:ext cx="254519" cy="16315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35" name="worm_animal.png" descr="worm_animal.png">
              <a:extLst>
                <a:ext uri="{FF2B5EF4-FFF2-40B4-BE49-F238E27FC236}">
                  <a16:creationId xmlns:a16="http://schemas.microsoft.com/office/drawing/2014/main" xmlns="" id="{E270F132-63A8-48B4-89DC-A65443489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88930"/>
              <a:ext cx="4000501" cy="87885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36" name="Shape">
              <a:extLst>
                <a:ext uri="{FF2B5EF4-FFF2-40B4-BE49-F238E27FC236}">
                  <a16:creationId xmlns:a16="http://schemas.microsoft.com/office/drawing/2014/main" xmlns="" id="{4D0C5B48-0C84-43B2-9EC4-11C37D229220}"/>
                </a:ext>
              </a:extLst>
            </p:cNvPr>
            <p:cNvSpPr/>
            <p:nvPr/>
          </p:nvSpPr>
          <p:spPr>
            <a:xfrm>
              <a:off x="896945" y="535973"/>
              <a:ext cx="211640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6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6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xmlns="" id="{F01F716C-1B42-49B1-86A5-CD8D9AA38EC8}"/>
                </a:ext>
              </a:extLst>
            </p:cNvPr>
            <p:cNvSpPr/>
            <p:nvPr/>
          </p:nvSpPr>
          <p:spPr>
            <a:xfrm>
              <a:off x="1190618" y="527846"/>
              <a:ext cx="211640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6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6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xmlns="" id="{C3119AF8-EB78-475F-899A-60EC18A055C7}"/>
                </a:ext>
              </a:extLst>
            </p:cNvPr>
            <p:cNvSpPr/>
            <p:nvPr/>
          </p:nvSpPr>
          <p:spPr>
            <a:xfrm>
              <a:off x="1483103" y="527846"/>
              <a:ext cx="211640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6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6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xmlns="" id="{CAC955E5-8EAD-4FC6-B402-82C750D6AFAF}"/>
                </a:ext>
              </a:extLst>
            </p:cNvPr>
            <p:cNvSpPr/>
            <p:nvPr/>
          </p:nvSpPr>
          <p:spPr>
            <a:xfrm>
              <a:off x="1783922" y="527846"/>
              <a:ext cx="211635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5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5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xmlns="" id="{8A6C4B17-E438-48B9-B925-53E1B3AF110E}"/>
                </a:ext>
              </a:extLst>
            </p:cNvPr>
            <p:cNvSpPr/>
            <p:nvPr/>
          </p:nvSpPr>
          <p:spPr>
            <a:xfrm>
              <a:off x="2076406" y="527846"/>
              <a:ext cx="211635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5" y="0"/>
                  </a:moveTo>
                  <a:lnTo>
                    <a:pt x="13045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5" y="21600"/>
                  </a:cubicBezTo>
                  <a:lnTo>
                    <a:pt x="8555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5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xmlns="" id="{247EB771-C443-4AD4-89B4-4A956829FA00}"/>
                </a:ext>
              </a:extLst>
            </p:cNvPr>
            <p:cNvSpPr/>
            <p:nvPr/>
          </p:nvSpPr>
          <p:spPr>
            <a:xfrm>
              <a:off x="2368891" y="527846"/>
              <a:ext cx="211636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5" y="0"/>
                  </a:moveTo>
                  <a:lnTo>
                    <a:pt x="13046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6" y="21600"/>
                  </a:cubicBezTo>
                  <a:lnTo>
                    <a:pt x="8555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5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xmlns="" id="{421986DC-0CA9-402E-8E78-70A1BFBA0208}"/>
                </a:ext>
              </a:extLst>
            </p:cNvPr>
            <p:cNvSpPr/>
            <p:nvPr/>
          </p:nvSpPr>
          <p:spPr>
            <a:xfrm>
              <a:off x="2958225" y="527846"/>
              <a:ext cx="211640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6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6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EFE7D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xmlns="" id="{457AAEB3-9A19-428F-B4D9-76D275C91FA7}"/>
                </a:ext>
              </a:extLst>
            </p:cNvPr>
            <p:cNvSpPr/>
            <p:nvPr/>
          </p:nvSpPr>
          <p:spPr>
            <a:xfrm>
              <a:off x="3250710" y="527846"/>
              <a:ext cx="211635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5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5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EFE7D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xmlns="" id="{4ADAC68A-3C17-49F1-9885-153FD0FB917A}"/>
                </a:ext>
              </a:extLst>
            </p:cNvPr>
            <p:cNvSpPr/>
            <p:nvPr/>
          </p:nvSpPr>
          <p:spPr>
            <a:xfrm>
              <a:off x="3542810" y="527846"/>
              <a:ext cx="211635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4" y="0"/>
                  </a:moveTo>
                  <a:lnTo>
                    <a:pt x="13045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5" y="21600"/>
                  </a:cubicBezTo>
                  <a:lnTo>
                    <a:pt x="8554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4" y="0"/>
                  </a:cubicBezTo>
                  <a:close/>
                </a:path>
              </a:pathLst>
            </a:custGeom>
            <a:solidFill>
              <a:srgbClr val="EFE7D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xmlns="" id="{D9B4D8C4-4E7A-424A-A640-1C5643686154}"/>
                </a:ext>
              </a:extLst>
            </p:cNvPr>
            <p:cNvSpPr/>
            <p:nvPr/>
          </p:nvSpPr>
          <p:spPr>
            <a:xfrm>
              <a:off x="2660991" y="527846"/>
              <a:ext cx="211636" cy="4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5" y="0"/>
                  </a:moveTo>
                  <a:lnTo>
                    <a:pt x="13046" y="0"/>
                  </a:lnTo>
                  <a:cubicBezTo>
                    <a:pt x="17770" y="0"/>
                    <a:pt x="21600" y="1723"/>
                    <a:pt x="21600" y="3849"/>
                  </a:cubicBezTo>
                  <a:lnTo>
                    <a:pt x="21600" y="17752"/>
                  </a:lnTo>
                  <a:cubicBezTo>
                    <a:pt x="21600" y="19877"/>
                    <a:pt x="17770" y="21600"/>
                    <a:pt x="13046" y="21600"/>
                  </a:cubicBezTo>
                  <a:lnTo>
                    <a:pt x="8555" y="21600"/>
                  </a:lnTo>
                  <a:cubicBezTo>
                    <a:pt x="3830" y="21600"/>
                    <a:pt x="0" y="19877"/>
                    <a:pt x="0" y="17752"/>
                  </a:cubicBezTo>
                  <a:lnTo>
                    <a:pt x="0" y="3849"/>
                  </a:lnTo>
                  <a:cubicBezTo>
                    <a:pt x="0" y="1723"/>
                    <a:pt x="3830" y="0"/>
                    <a:pt x="8555" y="0"/>
                  </a:cubicBezTo>
                  <a:close/>
                </a:path>
              </a:pathLst>
            </a:custGeom>
            <a:solidFill>
              <a:srgbClr val="73A073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defTabSz="778972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4"/>
            </a:p>
          </p:txBody>
        </p:sp>
      </p:grpSp>
    </p:spTree>
    <p:extLst>
      <p:ext uri="{BB962C8B-B14F-4D97-AF65-F5344CB8AC3E}">
        <p14:creationId xmlns:p14="http://schemas.microsoft.com/office/powerpoint/2010/main" val="10594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151</Words>
  <Application>Microsoft Office PowerPoint</Application>
  <PresentationFormat>Custom</PresentationFormat>
  <Paragraphs>23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#9Slide03 Arima Madurai Black</vt:lpstr>
      <vt:lpstr>Calibri</vt:lpstr>
      <vt:lpstr>Calibri Light</vt:lpstr>
      <vt:lpstr>等线</vt:lpstr>
      <vt:lpstr>Gill Sans</vt:lpstr>
      <vt:lpstr>#9Slide05 SVNVanilla Daisy Pro</vt:lpstr>
      <vt:lpstr>黑体</vt:lpstr>
      <vt:lpstr>Microsoft YaHei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96</cp:revision>
  <dcterms:created xsi:type="dcterms:W3CDTF">2018-08-09T12:27:57Z</dcterms:created>
  <dcterms:modified xsi:type="dcterms:W3CDTF">2022-11-27T16:26:19Z</dcterms:modified>
</cp:coreProperties>
</file>